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3973" r:id="rId2"/>
  </p:sldMasterIdLst>
  <p:sldIdLst>
    <p:sldId id="256" r:id="rId3"/>
    <p:sldId id="257" r:id="rId4"/>
    <p:sldId id="259" r:id="rId5"/>
    <p:sldId id="260" r:id="rId6"/>
    <p:sldId id="261" r:id="rId7"/>
    <p:sldId id="272" r:id="rId8"/>
    <p:sldId id="258" r:id="rId9"/>
    <p:sldId id="262" r:id="rId10"/>
    <p:sldId id="267" r:id="rId11"/>
    <p:sldId id="273" r:id="rId12"/>
    <p:sldId id="266" r:id="rId13"/>
    <p:sldId id="268" r:id="rId14"/>
    <p:sldId id="265" r:id="rId15"/>
    <p:sldId id="275" r:id="rId16"/>
    <p:sldId id="264" r:id="rId17"/>
    <p:sldId id="276" r:id="rId18"/>
    <p:sldId id="274" r:id="rId19"/>
    <p:sldId id="26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8" d="100"/>
          <a:sy n="58" d="100"/>
        </p:scale>
        <p:origin x="84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7538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980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0478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03705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847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78489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45493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10196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46758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65214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87371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62540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2879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52449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25721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36923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02876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7778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81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4697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0035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3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2980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18737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2238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3694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E8F3265-848A-470F-8EFF-63495537EAB1}" type="datetimeFigureOut">
              <a:rPr lang="ko-KR" altLang="en-US" smtClean="0"/>
              <a:t>2020-07-02</a:t>
            </a:fld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FB6C0BF-A860-43C3-A10C-E24BBE26C8B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32171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4" r:id="rId1"/>
    <p:sldLayoutId id="2147483975" r:id="rId2"/>
    <p:sldLayoutId id="2147483976" r:id="rId3"/>
    <p:sldLayoutId id="2147483977" r:id="rId4"/>
    <p:sldLayoutId id="2147483978" r:id="rId5"/>
    <p:sldLayoutId id="2147483979" r:id="rId6"/>
    <p:sldLayoutId id="2147483980" r:id="rId7"/>
    <p:sldLayoutId id="2147483981" r:id="rId8"/>
    <p:sldLayoutId id="2147483982" r:id="rId9"/>
    <p:sldLayoutId id="2147483983" r:id="rId10"/>
    <p:sldLayoutId id="2147483984" r:id="rId11"/>
    <p:sldLayoutId id="2147483985" r:id="rId12"/>
    <p:sldLayoutId id="2147483986" r:id="rId13"/>
    <p:sldLayoutId id="2147483987" r:id="rId14"/>
  </p:sldLayoutIdLst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ovie.yes24.com/" TargetMode="External"/><Relationship Id="rId2" Type="http://schemas.openxmlformats.org/officeDocument/2006/relationships/hyperlink" Target="https://www.lottecinema.co.kr/NLCHS/" TargetMode="Externa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bootstrapk.com/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s://blog.naver.com/didim365_?Redirect=Log&amp;logNo=221599896995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w3schools.com/bootstrap/default.asp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97706" y="1136112"/>
            <a:ext cx="10572000" cy="1854770"/>
          </a:xfrm>
        </p:spPr>
        <p:txBody>
          <a:bodyPr/>
          <a:lstStyle/>
          <a:p>
            <a:pPr algn="ctr"/>
            <a:r>
              <a:rPr lang="ko-KR" altLang="en-US" sz="5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</a:t>
            </a:r>
            <a:r>
              <a:rPr lang="ko-KR" altLang="en-US" sz="500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관련 연구 발표</a:t>
            </a:r>
            <a:endParaRPr lang="ko-KR" altLang="en-US" sz="5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92122" y="3303918"/>
            <a:ext cx="8583168" cy="594360"/>
          </a:xfrm>
        </p:spPr>
        <p:txBody>
          <a:bodyPr>
            <a:noAutofit/>
          </a:bodyPr>
          <a:lstStyle/>
          <a:p>
            <a:pPr algn="ctr" fontAlgn="base"/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영화 예매 반응형 웹 사이트 제작</a:t>
            </a:r>
          </a:p>
          <a:p>
            <a:pPr algn="ctr" fontAlgn="base"/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(Producing responsive web site for booking movie)</a:t>
            </a:r>
          </a:p>
          <a:p>
            <a:pPr algn="ctr"/>
            <a:endParaRPr lang="ko-KR" altLang="en-US" sz="1600" b="1" dirty="0"/>
          </a:p>
        </p:txBody>
      </p:sp>
      <p:sp>
        <p:nvSpPr>
          <p:cNvPr id="5" name="직사각형 4"/>
          <p:cNvSpPr/>
          <p:nvPr/>
        </p:nvSpPr>
        <p:spPr>
          <a:xfrm>
            <a:off x="5642486" y="529138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ko-KR" altLang="en-US" b="1" dirty="0" smtClean="0"/>
              <a:t>컴퓨터</a:t>
            </a:r>
            <a:r>
              <a:rPr lang="en-US" altLang="ko-KR" b="1" dirty="0" smtClean="0"/>
              <a:t>SW    15050044   </a:t>
            </a:r>
            <a:r>
              <a:rPr lang="ko-KR" altLang="en-US" b="1" dirty="0" smtClean="0"/>
              <a:t>이인곤</a:t>
            </a:r>
            <a:endParaRPr lang="en-US" altLang="ko-KR" b="1" dirty="0" smtClean="0"/>
          </a:p>
          <a:p>
            <a:pPr algn="r"/>
            <a:r>
              <a:rPr lang="en-US" altLang="ko-KR" b="1" dirty="0" smtClean="0"/>
              <a:t>15050045   </a:t>
            </a:r>
            <a:r>
              <a:rPr lang="ko-KR" altLang="en-US" b="1" dirty="0" smtClean="0"/>
              <a:t>이재우</a:t>
            </a:r>
            <a:endParaRPr lang="en-US" altLang="ko-KR" b="1" dirty="0" smtClean="0"/>
          </a:p>
          <a:p>
            <a:pPr algn="r"/>
            <a:r>
              <a:rPr lang="en-US" altLang="ko-KR" b="1" dirty="0" smtClean="0"/>
              <a:t>15050062   </a:t>
            </a:r>
            <a:r>
              <a:rPr lang="ko-KR" altLang="en-US" b="1" dirty="0" smtClean="0"/>
              <a:t>최현수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7639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인터파크</a:t>
            </a:r>
            <a:r>
              <a:rPr lang="en-US" altLang="ko-KR" dirty="0"/>
              <a:t> </a:t>
            </a:r>
            <a:r>
              <a:rPr lang="ko-KR" altLang="en-US" dirty="0"/>
              <a:t>영화 예매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장점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모든 영화관을 합쳐서 볼 수 있다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극장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영화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날짜 우선순위를 지정할 수 있다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다른 사이트 들과 다르게 커뮤니티가 있다</a:t>
            </a:r>
            <a:r>
              <a:rPr lang="en-US" altLang="ko-KR" dirty="0" smtClean="0"/>
              <a:t>.</a:t>
            </a:r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단점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많은 정보를 담고 있고 홈페이지 가시성이 현저히 떨어진다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내가 원하는 정보를 찾기 쉽지않다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56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통신사 영화 예매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257" y="2751890"/>
            <a:ext cx="5366742" cy="31271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85811" y="2751890"/>
            <a:ext cx="48286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간단하게 홍보나 광고 없이 예매만 가능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2D</a:t>
            </a:r>
            <a:r>
              <a:rPr lang="ko-KR" altLang="en-US" dirty="0" smtClean="0"/>
              <a:t>영화만 예매가 가능 하며 특별관은 예매 불가능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로그인 전에는 영화에 관한 정보를 볼 수 없음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사이트 내에 </a:t>
            </a:r>
            <a:r>
              <a:rPr lang="en-US" altLang="ko-KR" dirty="0" smtClean="0"/>
              <a:t>RIA</a:t>
            </a:r>
            <a:r>
              <a:rPr lang="ko-KR" altLang="en-US" dirty="0" smtClean="0"/>
              <a:t>를 이용한 것이 아닌 팝업으로 창을 새로 띄움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133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사설 사이트</a:t>
            </a:r>
            <a:r>
              <a:rPr lang="en-US" altLang="ko-KR" sz="2000" b="0" dirty="0" smtClean="0"/>
              <a:t>(</a:t>
            </a:r>
            <a:r>
              <a:rPr lang="ko-KR" altLang="en-US" sz="2000" b="0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예매 대행 사이트</a:t>
            </a:r>
            <a:r>
              <a:rPr lang="en-US" altLang="ko-KR" sz="2000" b="0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  <a:endParaRPr lang="ko-KR" altLang="en-US" sz="2000" b="0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50454" y="2351449"/>
            <a:ext cx="2328788" cy="400175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884" y="2351449"/>
            <a:ext cx="5416047" cy="400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44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사설 사이트</a:t>
            </a:r>
            <a:r>
              <a:rPr lang="en-US" altLang="ko-KR" b="0" dirty="0"/>
              <a:t>(</a:t>
            </a:r>
            <a:r>
              <a:rPr lang="ko-KR" altLang="en-US" b="0" dirty="0">
                <a:latin typeface="HY중고딕" panose="02030600000101010101" pitchFamily="18" charset="-127"/>
                <a:ea typeface="HY중고딕" panose="02030600000101010101" pitchFamily="18" charset="-127"/>
              </a:rPr>
              <a:t>예매 대행 사이트</a:t>
            </a:r>
            <a:r>
              <a:rPr lang="en-US" altLang="ko-KR" b="0" dirty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8712" y="2222287"/>
            <a:ext cx="4491225" cy="3636511"/>
          </a:xfrm>
        </p:spPr>
        <p:txBody>
          <a:bodyPr/>
          <a:lstStyle/>
          <a:p>
            <a:r>
              <a:rPr lang="ko-KR" altLang="en-US" sz="2400" dirty="0" smtClean="0"/>
              <a:t>장점</a:t>
            </a:r>
            <a:endParaRPr lang="en-US" altLang="ko-KR" sz="2400" dirty="0" smtClean="0"/>
          </a:p>
          <a:p>
            <a:pPr marL="800100" lvl="1" indent="-342900">
              <a:buFont typeface="+mj-lt"/>
              <a:buAutoNum type="alphaUcPeriod"/>
            </a:pPr>
            <a:r>
              <a:rPr lang="ko-KR" altLang="en-US" sz="1800" dirty="0" smtClean="0"/>
              <a:t>저렴하다</a:t>
            </a:r>
            <a:r>
              <a:rPr lang="en-US" altLang="ko-KR" sz="1800" dirty="0" smtClean="0"/>
              <a:t>.</a:t>
            </a:r>
          </a:p>
          <a:p>
            <a:pPr marL="800100" lvl="1" indent="-342900">
              <a:buFont typeface="+mj-lt"/>
              <a:buAutoNum type="alphaUcPeriod"/>
            </a:pPr>
            <a:r>
              <a:rPr lang="ko-KR" altLang="en-US" sz="1800" dirty="0" smtClean="0"/>
              <a:t>홍보나 광고가 적어 보기가 편하다</a:t>
            </a:r>
            <a:r>
              <a:rPr lang="en-US" altLang="ko-KR" sz="1800" dirty="0" smtClean="0"/>
              <a:t>.</a:t>
            </a:r>
          </a:p>
          <a:p>
            <a:pPr marL="800100" lvl="1" indent="-342900">
              <a:buFont typeface="+mj-lt"/>
              <a:buAutoNum type="alphaUcPeriod"/>
            </a:pPr>
            <a:r>
              <a:rPr lang="ko-KR" altLang="en-US" sz="1800" dirty="0" smtClean="0"/>
              <a:t>모바일 웹이 따로 적용되어 있다</a:t>
            </a:r>
            <a:r>
              <a:rPr lang="en-US" altLang="ko-KR" sz="1800" dirty="0" smtClean="0"/>
              <a:t>.</a:t>
            </a:r>
            <a:endParaRPr lang="ko-KR" altLang="en-US" sz="1800" dirty="0"/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16881" y="2222287"/>
            <a:ext cx="4491225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smtClean="0"/>
              <a:t>단점</a:t>
            </a:r>
            <a:endParaRPr lang="en-US" altLang="ko-KR" sz="2400" dirty="0" smtClean="0"/>
          </a:p>
          <a:p>
            <a:pPr marL="914400" lvl="1" indent="-457200">
              <a:buFont typeface="+mj-lt"/>
              <a:buAutoNum type="alphaUcPeriod"/>
            </a:pPr>
            <a:r>
              <a:rPr lang="ko-KR" altLang="en-US" dirty="0" smtClean="0"/>
              <a:t>예매 전 쿠폰을 미리 구입 해야된다</a:t>
            </a:r>
            <a:r>
              <a:rPr lang="en-US" altLang="ko-KR" dirty="0" smtClean="0"/>
              <a:t>.</a:t>
            </a:r>
          </a:p>
          <a:p>
            <a:pPr marL="914400" lvl="1" indent="-457200">
              <a:buFont typeface="+mj-lt"/>
              <a:buAutoNum type="alphaUcPeriod"/>
            </a:pPr>
            <a:r>
              <a:rPr lang="ko-KR" altLang="en-US" dirty="0" smtClean="0"/>
              <a:t>예매를 하면 취소</a:t>
            </a:r>
            <a:r>
              <a:rPr lang="en-US" altLang="ko-KR" dirty="0" smtClean="0"/>
              <a:t>,</a:t>
            </a:r>
            <a:r>
              <a:rPr lang="ko-KR" altLang="en-US" dirty="0" smtClean="0"/>
              <a:t>변경</a:t>
            </a:r>
            <a:r>
              <a:rPr lang="en-US" altLang="ko-KR" dirty="0" smtClean="0"/>
              <a:t>,</a:t>
            </a:r>
            <a:r>
              <a:rPr lang="ko-KR" altLang="en-US" dirty="0" smtClean="0"/>
              <a:t>환불이 불가</a:t>
            </a:r>
            <a:endParaRPr lang="en-US" altLang="ko-KR" dirty="0" smtClean="0"/>
          </a:p>
          <a:p>
            <a:pPr marL="914400" lvl="1" indent="-457200">
              <a:buFont typeface="+mj-lt"/>
              <a:buAutoNum type="alphaUcPeriod"/>
            </a:pPr>
            <a:r>
              <a:rPr lang="ko-KR" altLang="en-US" dirty="0" smtClean="0"/>
              <a:t>예매 가능 시간이 짧다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560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반응형</a:t>
            </a:r>
            <a:r>
              <a:rPr lang="ko-KR" altLang="en-US" dirty="0" smtClean="0"/>
              <a:t> </a:t>
            </a:r>
            <a:r>
              <a:rPr lang="ko-KR" altLang="en-US" dirty="0"/>
              <a:t>웹</a:t>
            </a:r>
            <a:r>
              <a:rPr lang="ko-KR" altLang="en-US" dirty="0" smtClean="0"/>
              <a:t> </a:t>
            </a:r>
            <a:r>
              <a:rPr lang="en-US" altLang="ko-KR" sz="3000" dirty="0" smtClean="0"/>
              <a:t>vs </a:t>
            </a:r>
            <a:r>
              <a:rPr lang="ko-KR" altLang="en-US" sz="3000" dirty="0" smtClean="0"/>
              <a:t>적응형</a:t>
            </a:r>
            <a:endParaRPr lang="ko-KR" altLang="en-US" sz="3000" dirty="0"/>
          </a:p>
        </p:txBody>
      </p:sp>
      <p:sp>
        <p:nvSpPr>
          <p:cNvPr id="9" name="내용 개체 틀 8"/>
          <p:cNvSpPr>
            <a:spLocks noGrp="1"/>
          </p:cNvSpPr>
          <p:nvPr>
            <p:ph idx="1"/>
          </p:nvPr>
        </p:nvSpPr>
        <p:spPr>
          <a:xfrm>
            <a:off x="298208" y="2166016"/>
            <a:ext cx="7016993" cy="438952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반응형 웹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장점</a:t>
            </a:r>
            <a:endParaRPr lang="en-US" altLang="ko-KR" dirty="0"/>
          </a:p>
          <a:p>
            <a:pPr lvl="2"/>
            <a:r>
              <a:rPr lang="ko-KR" altLang="en-US" dirty="0" smtClean="0"/>
              <a:t>같은 하나의 도메인을 사용할 수 있다</a:t>
            </a:r>
            <a:r>
              <a:rPr lang="en-US" altLang="ko-KR" dirty="0" smtClean="0"/>
              <a:t>.</a:t>
            </a:r>
          </a:p>
          <a:p>
            <a:pPr marL="457200" lvl="1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	ex) </a:t>
            </a:r>
            <a:r>
              <a:rPr lang="ko-KR" altLang="en-US" dirty="0" smtClean="0"/>
              <a:t>롯데시네마 </a:t>
            </a:r>
            <a:r>
              <a:rPr lang="en-US" altLang="ko-KR" dirty="0" smtClean="0"/>
              <a:t>:</a:t>
            </a:r>
            <a:r>
              <a:rPr lang="en-US" altLang="ko-KR" u="sng" dirty="0" smtClean="0">
                <a:hlinkClick r:id="rId2"/>
              </a:rPr>
              <a:t> https</a:t>
            </a:r>
            <a:r>
              <a:rPr lang="en-US" altLang="ko-KR" u="sng" dirty="0">
                <a:hlinkClick r:id="rId2"/>
              </a:rPr>
              <a:t>://www.lottecinema.co.kr/NLCHS</a:t>
            </a:r>
            <a:r>
              <a:rPr lang="en-US" altLang="ko-KR" u="sng" dirty="0" smtClean="0">
                <a:hlinkClick r:id="rId2"/>
              </a:rPr>
              <a:t>/</a:t>
            </a:r>
            <a:r>
              <a:rPr lang="en-US" altLang="ko-KR" u="sng" dirty="0"/>
              <a:t> </a:t>
            </a:r>
            <a:endParaRPr lang="en-US" altLang="ko-KR" u="sng" dirty="0" smtClean="0"/>
          </a:p>
          <a:p>
            <a:pPr marL="457200" lvl="1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        	      yes 24 </a:t>
            </a:r>
            <a:r>
              <a:rPr lang="ko-KR" altLang="en-US" dirty="0" smtClean="0"/>
              <a:t>영화 </a:t>
            </a:r>
            <a:r>
              <a:rPr lang="en-US" altLang="ko-KR" dirty="0" smtClean="0"/>
              <a:t>: </a:t>
            </a:r>
            <a:r>
              <a:rPr lang="ko-KR" altLang="ko-KR" dirty="0"/>
              <a:t> </a:t>
            </a:r>
            <a:r>
              <a:rPr lang="en-US" altLang="ko-KR" dirty="0">
                <a:hlinkClick r:id="rId3"/>
              </a:rPr>
              <a:t>https://movie.yes24.com</a:t>
            </a:r>
            <a:r>
              <a:rPr lang="en-US" altLang="ko-KR" dirty="0" smtClean="0">
                <a:hlinkClick r:id="rId3"/>
              </a:rPr>
              <a:t>/</a:t>
            </a:r>
            <a:r>
              <a:rPr lang="en-US" altLang="ko-KR" dirty="0" smtClean="0"/>
              <a:t>	</a:t>
            </a:r>
            <a:endParaRPr lang="en-US" altLang="ko-KR" dirty="0"/>
          </a:p>
          <a:p>
            <a:pPr lvl="2"/>
            <a:r>
              <a:rPr lang="ko-KR" altLang="en-US" dirty="0" smtClean="0"/>
              <a:t>유지보수가 간편하다</a:t>
            </a:r>
            <a:r>
              <a:rPr lang="en-US" altLang="ko-KR" dirty="0" smtClean="0"/>
              <a:t>.	</a:t>
            </a:r>
          </a:p>
          <a:p>
            <a:pPr lvl="2"/>
            <a:r>
              <a:rPr lang="ko-KR" altLang="en-US" dirty="0" smtClean="0"/>
              <a:t>브라우저 크기에 따라 디바이스의 모드</a:t>
            </a:r>
            <a:r>
              <a:rPr lang="en-US" altLang="ko-KR" dirty="0" smtClean="0"/>
              <a:t>(</a:t>
            </a:r>
            <a:r>
              <a:rPr lang="ko-KR" altLang="en-US" dirty="0" smtClean="0"/>
              <a:t>가로</a:t>
            </a:r>
            <a:r>
              <a:rPr lang="en-US" altLang="ko-KR" dirty="0" smtClean="0"/>
              <a:t>,</a:t>
            </a:r>
            <a:r>
              <a:rPr lang="ko-KR" altLang="en-US" dirty="0" smtClean="0"/>
              <a:t>세로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따라 자연스럽게</a:t>
            </a:r>
            <a:endParaRPr lang="en-US" altLang="ko-KR" dirty="0" smtClean="0"/>
          </a:p>
          <a:p>
            <a:pPr marL="914400" lvl="2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 반응하는 레이아웃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검색엔진 노출이 용이하다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 smtClean="0"/>
              <a:t>구축비용이 감소된다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단점</a:t>
            </a:r>
            <a:endParaRPr lang="en-US" altLang="ko-KR" dirty="0"/>
          </a:p>
          <a:p>
            <a:pPr lvl="2"/>
            <a:r>
              <a:rPr lang="ko-KR" altLang="en-US" dirty="0" smtClean="0"/>
              <a:t>페이지 로딩 시간이 길다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0" name="내용 개체 틀 8"/>
          <p:cNvSpPr txBox="1">
            <a:spLocks/>
          </p:cNvSpPr>
          <p:nvPr/>
        </p:nvSpPr>
        <p:spPr>
          <a:xfrm>
            <a:off x="7315201" y="1952657"/>
            <a:ext cx="4543865" cy="438952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적응형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-  </a:t>
            </a:r>
            <a:r>
              <a:rPr lang="ko-KR" altLang="en-US" dirty="0" smtClean="0"/>
              <a:t>선별된 기기 유형에 따라 별도의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독립적인 템플릿이 요구된다</a:t>
            </a:r>
            <a:r>
              <a:rPr lang="en-US" altLang="ko-KR" dirty="0" smtClean="0"/>
              <a:t>.</a:t>
            </a:r>
          </a:p>
          <a:p>
            <a:pPr marL="457200" lvl="1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별도의 페이지 제작이 필요하다</a:t>
            </a:r>
            <a:r>
              <a:rPr lang="en-US" altLang="ko-KR" dirty="0" smtClean="0"/>
              <a:t>.</a:t>
            </a:r>
          </a:p>
          <a:p>
            <a:pPr marL="457200" lvl="1" indent="0">
              <a:buNone/>
            </a:pPr>
            <a:r>
              <a:rPr lang="en-US" altLang="ko-KR" dirty="0" smtClean="0"/>
              <a:t>-  </a:t>
            </a:r>
            <a:r>
              <a:rPr lang="ko-KR" altLang="en-US" dirty="0" smtClean="0"/>
              <a:t>웹용</a:t>
            </a:r>
            <a:r>
              <a:rPr lang="en-US" altLang="ko-KR" dirty="0" smtClean="0"/>
              <a:t>(www), </a:t>
            </a:r>
            <a:r>
              <a:rPr lang="ko-KR" altLang="en-US" dirty="0" smtClean="0"/>
              <a:t>모바일용</a:t>
            </a:r>
            <a:r>
              <a:rPr lang="en-US" altLang="ko-KR" dirty="0" smtClean="0"/>
              <a:t>(m) </a:t>
            </a:r>
            <a:r>
              <a:rPr lang="ko-KR" altLang="en-US" dirty="0" smtClean="0"/>
              <a:t>등 각 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   </a:t>
            </a:r>
            <a:r>
              <a:rPr lang="ko-KR" altLang="en-US" dirty="0" smtClean="0"/>
              <a:t>디바이스별 도메인이 필요하다</a:t>
            </a:r>
            <a:r>
              <a:rPr lang="en-US" altLang="ko-KR" dirty="0" smtClean="0"/>
              <a:t>.</a:t>
            </a:r>
          </a:p>
          <a:p>
            <a:pPr marL="457200" lvl="1" indent="0">
              <a:buNone/>
            </a:pPr>
            <a:r>
              <a:rPr lang="en-US" altLang="ko-KR" dirty="0" smtClean="0"/>
              <a:t>- </a:t>
            </a:r>
            <a:r>
              <a:rPr lang="ko-KR" altLang="en-US" dirty="0" smtClean="0"/>
              <a:t>사용자 입장에서 이용하기에 기능들의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 smtClean="0"/>
              <a:t>   </a:t>
            </a:r>
            <a:r>
              <a:rPr lang="ko-KR" altLang="en-US" dirty="0" smtClean="0"/>
              <a:t>아이콘 위치 등이 </a:t>
            </a:r>
            <a:r>
              <a:rPr lang="ko-KR" altLang="en-US" dirty="0" smtClean="0"/>
              <a:t>상이하여 일관성이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떨어진다</a:t>
            </a:r>
            <a:r>
              <a:rPr lang="en-US" altLang="ko-KR" dirty="0" smtClean="0"/>
              <a:t>.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35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기존 시스템과 진행 프로젝트의 차이점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기존에 있는 다른 사이트들보다 더 쉽게 로그인 및 사용자 정보 관리에 용이하게 제작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화면 구성을 최대한 단순하게 하고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보다 보기 쉬운 </a:t>
            </a:r>
            <a:r>
              <a:rPr lang="en-US" altLang="ko-KR" sz="2000" dirty="0" smtClean="0"/>
              <a:t>UI </a:t>
            </a:r>
            <a:r>
              <a:rPr lang="ko-KR" altLang="en-US" sz="2000" dirty="0" smtClean="0"/>
              <a:t>설계로 가시성을 높게 제작</a:t>
            </a:r>
            <a:endParaRPr lang="en-US" altLang="ko-KR" sz="2000" dirty="0" smtClean="0"/>
          </a:p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 smtClean="0"/>
              <a:t>다양한 디바이스에서 각 화면의 크기에 맞게 자동 구성되는 </a:t>
            </a:r>
            <a:r>
              <a:rPr lang="ko-KR" altLang="en-US" sz="2000" dirty="0" err="1" smtClean="0"/>
              <a:t>반응형</a:t>
            </a:r>
            <a:r>
              <a:rPr lang="ko-KR" altLang="en-US" sz="2000" dirty="0" smtClean="0"/>
              <a:t> 웹으로 제작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2012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공부하고 있는 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27424" y="2548632"/>
            <a:ext cx="10554574" cy="4206648"/>
          </a:xfrm>
        </p:spPr>
        <p:txBody>
          <a:bodyPr>
            <a:normAutofit lnSpcReduction="10000"/>
          </a:bodyPr>
          <a:lstStyle/>
          <a:p>
            <a:r>
              <a:rPr lang="en-US" altLang="ko-KR" dirty="0" smtClean="0"/>
              <a:t>JSP </a:t>
            </a:r>
            <a:r>
              <a:rPr lang="ko-KR" altLang="en-US" dirty="0" smtClean="0"/>
              <a:t>및 웹 프로그래밍에 필요한 언어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- </a:t>
            </a:r>
            <a:r>
              <a:rPr lang="ko-KR" altLang="en-US" dirty="0" smtClean="0"/>
              <a:t>각종 서적 및 코드 사이트 참고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반응형 웹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sz="1800" dirty="0" smtClean="0"/>
              <a:t>- </a:t>
            </a:r>
            <a:r>
              <a:rPr lang="ko-KR" altLang="en-US" sz="1800" dirty="0" smtClean="0"/>
              <a:t>각종 서적 및 </a:t>
            </a:r>
            <a:r>
              <a:rPr lang="en-US" altLang="ko-KR" sz="1800" dirty="0" smtClean="0"/>
              <a:t>Bootstrap / CSS </a:t>
            </a:r>
            <a:r>
              <a:rPr lang="ko-KR" altLang="en-US" sz="1800" dirty="0" smtClean="0"/>
              <a:t>관련 사이트 참고 </a:t>
            </a:r>
            <a:endParaRPr lang="en-US" altLang="ko-KR" sz="1800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예매 화면 구성 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sz="1800" dirty="0" smtClean="0"/>
              <a:t>- </a:t>
            </a:r>
            <a:r>
              <a:rPr lang="ko-KR" altLang="en-US" sz="1800" dirty="0" smtClean="0"/>
              <a:t>리치 인터넷 애플리케이션</a:t>
            </a:r>
            <a:r>
              <a:rPr lang="en-US" altLang="ko-KR" sz="1800" dirty="0" smtClean="0"/>
              <a:t>(RIA) or </a:t>
            </a:r>
            <a:r>
              <a:rPr lang="ko-KR" altLang="en-US" sz="1800" dirty="0" smtClean="0"/>
              <a:t>팝업창</a:t>
            </a:r>
            <a:endParaRPr lang="en-US" altLang="ko-KR" sz="1800" dirty="0" smtClean="0"/>
          </a:p>
          <a:p>
            <a:pPr marL="457200" lvl="1" indent="0">
              <a:buNone/>
            </a:pPr>
            <a:r>
              <a:rPr lang="en-US" altLang="ko-KR" sz="1800" dirty="0" smtClean="0"/>
              <a:t>- </a:t>
            </a:r>
            <a:r>
              <a:rPr lang="ko-KR" altLang="en-US" sz="1800" dirty="0" smtClean="0"/>
              <a:t>어도비 플렉스</a:t>
            </a:r>
            <a:r>
              <a:rPr lang="en-US" altLang="ko-KR" sz="1800" dirty="0" smtClean="0"/>
              <a:t>(Abobe Flex), </a:t>
            </a:r>
            <a:r>
              <a:rPr lang="ko-KR" altLang="en-US" sz="1800" dirty="0" smtClean="0"/>
              <a:t>자바 에프엑스</a:t>
            </a:r>
            <a:r>
              <a:rPr lang="en-US" altLang="ko-KR" sz="1800" dirty="0" smtClean="0"/>
              <a:t>(JavaFX), MS </a:t>
            </a:r>
            <a:r>
              <a:rPr lang="ko-KR" altLang="en-US" sz="1800" dirty="0" smtClean="0"/>
              <a:t>실버라이트 등 조사</a:t>
            </a:r>
            <a:endParaRPr lang="en-US" altLang="ko-KR" sz="1800" dirty="0" smtClean="0"/>
          </a:p>
          <a:p>
            <a:pPr marL="457200" lvl="1" indent="0">
              <a:buNone/>
            </a:pPr>
            <a:r>
              <a:rPr lang="en-US" altLang="ko-KR" sz="1800" dirty="0" smtClean="0"/>
              <a:t>- JSON, AJAX </a:t>
            </a:r>
            <a:r>
              <a:rPr lang="ko-KR" altLang="en-US" sz="1800" dirty="0" smtClean="0"/>
              <a:t>등 관련 서적 및 사이트 참고</a:t>
            </a:r>
            <a:endParaRPr lang="en-US" altLang="ko-KR" sz="1800" dirty="0" smtClean="0"/>
          </a:p>
          <a:p>
            <a:pPr marL="457200" lvl="1" indent="0">
              <a:buNone/>
            </a:pPr>
            <a:r>
              <a:rPr lang="en-US" altLang="ko-KR" sz="1800" dirty="0" smtClean="0"/>
              <a:t>- </a:t>
            </a:r>
            <a:r>
              <a:rPr lang="ko-KR" altLang="en-US" sz="1800" dirty="0" smtClean="0"/>
              <a:t>각종 서적 참고</a:t>
            </a:r>
            <a:endParaRPr lang="en-US" altLang="ko-KR" sz="1800" dirty="0" smtClean="0"/>
          </a:p>
          <a:p>
            <a:pPr marL="457200" lvl="1" indent="0">
              <a:buNone/>
            </a:pP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35343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반응형 웹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093211" y="2554145"/>
            <a:ext cx="4539349" cy="3636511"/>
          </a:xfrm>
        </p:spPr>
        <p:txBody>
          <a:bodyPr/>
          <a:lstStyle/>
          <a:p>
            <a:r>
              <a:rPr lang="en-US" altLang="ko-KR" u="sng" dirty="0">
                <a:solidFill>
                  <a:srgbClr val="FFFF00"/>
                </a:solidFill>
                <a:hlinkClick r:id="rId2"/>
              </a:rPr>
              <a:t>https://blog.naver.com/didim365_?</a:t>
            </a:r>
            <a:r>
              <a:rPr lang="en-US" altLang="ko-KR" u="sng" dirty="0" smtClean="0">
                <a:solidFill>
                  <a:srgbClr val="FFFF00"/>
                </a:solidFill>
                <a:hlinkClick r:id="rId2"/>
              </a:rPr>
              <a:t>Redirect=Log&amp;logNo=221599896995</a:t>
            </a:r>
            <a:endParaRPr lang="en-US" altLang="ko-KR" u="sng" dirty="0" smtClean="0">
              <a:solidFill>
                <a:srgbClr val="FFFF00"/>
              </a:solidFill>
            </a:endParaRPr>
          </a:p>
          <a:p>
            <a:r>
              <a:rPr lang="en-US" altLang="ko-KR" u="sng" dirty="0">
                <a:hlinkClick r:id="rId3"/>
              </a:rPr>
              <a:t>http://bootstrapk.com/</a:t>
            </a:r>
            <a:endParaRPr lang="ko-KR" altLang="ko-KR" dirty="0"/>
          </a:p>
          <a:p>
            <a:r>
              <a:rPr lang="en-US" altLang="ko-KR" u="sng" dirty="0">
                <a:hlinkClick r:id="rId4"/>
              </a:rPr>
              <a:t>https://</a:t>
            </a:r>
            <a:r>
              <a:rPr lang="en-US" altLang="ko-KR" u="sng" dirty="0" smtClean="0">
                <a:hlinkClick r:id="rId4"/>
              </a:rPr>
              <a:t>www.w3schools.com/bootstrap/default.asp</a:t>
            </a:r>
            <a:endParaRPr lang="en-US" altLang="ko-KR" dirty="0">
              <a:solidFill>
                <a:srgbClr val="FFFF00"/>
              </a:solidFill>
            </a:endParaRPr>
          </a:p>
          <a:p>
            <a:r>
              <a:rPr lang="ko-KR" altLang="en-US" dirty="0" smtClean="0"/>
              <a:t>위의 링크와 같이 진행하려는 부트스트랩을 이용한 반응형 웹에 관련된 자료들이 많다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144379" y="4471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378" y="2555627"/>
            <a:ext cx="4488368" cy="304417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3408" y="2131473"/>
            <a:ext cx="3573608" cy="2937079"/>
          </a:xfrm>
          <a:prstGeom prst="rect">
            <a:avLst/>
          </a:prstGeom>
        </p:spPr>
      </p:pic>
      <p:pic>
        <p:nvPicPr>
          <p:cNvPr id="1025" name="_x548469120" descr="EMB00003d1c6e8b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6" t="19804" r="23182"/>
          <a:stretch/>
        </p:blipFill>
        <p:spPr bwMode="auto">
          <a:xfrm>
            <a:off x="2210323" y="3702559"/>
            <a:ext cx="3377515" cy="2731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92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프로젝트 </a:t>
            </a:r>
            <a:r>
              <a:rPr lang="ko-KR" altLang="en-US" dirty="0"/>
              <a:t>진행 </a:t>
            </a:r>
            <a:r>
              <a:rPr lang="ko-KR" altLang="en-US" dirty="0" smtClean="0"/>
              <a:t>상황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0000" y="3649856"/>
            <a:ext cx="10554574" cy="3636511"/>
          </a:xfrm>
        </p:spPr>
        <p:txBody>
          <a:bodyPr/>
          <a:lstStyle/>
          <a:p>
            <a:r>
              <a:rPr lang="ko-KR" altLang="en-US" dirty="0" smtClean="0"/>
              <a:t>기존 웹 사이트 조사 및 장단점 분석</a:t>
            </a:r>
            <a:r>
              <a:rPr lang="en-US" altLang="ko-KR" dirty="0"/>
              <a:t> </a:t>
            </a:r>
            <a:r>
              <a:rPr lang="ko-KR" altLang="en-US" dirty="0" smtClean="0"/>
              <a:t>완료</a:t>
            </a:r>
            <a:endParaRPr lang="en-US" altLang="ko-KR" dirty="0" smtClean="0"/>
          </a:p>
          <a:p>
            <a:r>
              <a:rPr lang="ko-KR" altLang="en-US" dirty="0" smtClean="0"/>
              <a:t>웹 사이트 제작에 필요한 환경 구성 완료</a:t>
            </a:r>
            <a:r>
              <a:rPr lang="en-US" altLang="ko-KR" dirty="0" smtClean="0"/>
              <a:t>(</a:t>
            </a:r>
            <a:r>
              <a:rPr lang="ko-KR" altLang="en-US" dirty="0" smtClean="0"/>
              <a:t>개발 언어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필요한 시스템 및 </a:t>
            </a:r>
            <a:r>
              <a:rPr lang="en-US" altLang="ko-KR" dirty="0" smtClean="0"/>
              <a:t>SW </a:t>
            </a:r>
            <a:r>
              <a:rPr lang="ko-KR" altLang="en-US" dirty="0" smtClean="0"/>
              <a:t>환경</a:t>
            </a:r>
            <a:r>
              <a:rPr lang="en-US" altLang="ko-KR" dirty="0" smtClean="0"/>
              <a:t>, DB </a:t>
            </a:r>
            <a:r>
              <a:rPr lang="ko-KR" altLang="en-US" dirty="0" smtClean="0"/>
              <a:t>환경 </a:t>
            </a:r>
            <a:r>
              <a:rPr lang="en-US" altLang="ko-KR" dirty="0" smtClean="0"/>
              <a:t>…)</a:t>
            </a:r>
          </a:p>
          <a:p>
            <a:r>
              <a:rPr lang="ko-KR" altLang="en-US" dirty="0" err="1" smtClean="0"/>
              <a:t>반응형</a:t>
            </a:r>
            <a:r>
              <a:rPr lang="ko-KR" altLang="en-US" dirty="0" smtClean="0"/>
              <a:t> 웹에 대한 조사 및 분석 완료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코딩을 위한 공부 중 </a:t>
            </a:r>
            <a:r>
              <a:rPr lang="en-US" altLang="ko-KR" dirty="0" smtClean="0"/>
              <a:t>…</a:t>
            </a:r>
          </a:p>
          <a:p>
            <a:r>
              <a:rPr lang="ko-KR" altLang="en-US" dirty="0" smtClean="0"/>
              <a:t>화면 구성 및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설계 중 </a:t>
            </a:r>
            <a:r>
              <a:rPr lang="en-US" altLang="ko-KR" dirty="0" smtClean="0"/>
              <a:t>…</a:t>
            </a:r>
          </a:p>
          <a:p>
            <a:r>
              <a:rPr lang="ko-KR" altLang="en-US" dirty="0" smtClean="0"/>
              <a:t>화면 구성 및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설계 완료 후 코딩에 들어갈 계획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119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8712" y="2485898"/>
            <a:ext cx="10554574" cy="3636511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프로젝트 주제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기존 웹사이트 분석 및 유사 연구 분석</a:t>
            </a:r>
            <a:endParaRPr lang="en-US" altLang="ko-KR" sz="2400" dirty="0" smtClean="0"/>
          </a:p>
          <a:p>
            <a:endParaRPr lang="en-US" altLang="ko-KR" sz="2400" dirty="0"/>
          </a:p>
          <a:p>
            <a:pPr fontAlgn="base"/>
            <a:r>
              <a:rPr lang="ko-KR" altLang="en-US" sz="2400" dirty="0"/>
              <a:t>기존 시스템과 진행 프로젝트의 차이점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공부하고 있는 내용 및 프로젝트 진행 상황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0162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40659" y="455426"/>
            <a:ext cx="10571998" cy="970450"/>
          </a:xfrm>
        </p:spPr>
        <p:txBody>
          <a:bodyPr/>
          <a:lstStyle/>
          <a:p>
            <a:r>
              <a:rPr lang="ko-KR" altLang="en-US" dirty="0" smtClean="0"/>
              <a:t>주제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fontAlgn="base">
              <a:buFont typeface="Wingdings" panose="05000000000000000000" pitchFamily="2" charset="2"/>
              <a:buChar char="§"/>
            </a:pPr>
            <a:r>
              <a:rPr lang="ko-KR" altLang="en-US" sz="2600" b="1" dirty="0" smtClean="0"/>
              <a:t>앱을 </a:t>
            </a:r>
            <a:r>
              <a:rPr lang="ko-KR" altLang="en-US" sz="2600" b="1" dirty="0"/>
              <a:t>사용하지 않고도 다양한 모바일 기기에서</a:t>
            </a:r>
            <a:r>
              <a:rPr lang="en-US" altLang="ko-KR" sz="2600" b="1" dirty="0"/>
              <a:t>, </a:t>
            </a:r>
            <a:r>
              <a:rPr lang="ko-KR" altLang="en-US" sz="2600" b="1" dirty="0"/>
              <a:t>모든 사용자가 </a:t>
            </a:r>
            <a:endParaRPr lang="en-US" altLang="ko-KR" sz="2600" b="1" dirty="0" smtClean="0"/>
          </a:p>
          <a:p>
            <a:pPr marL="457200" lvl="1" indent="0" fontAlgn="base">
              <a:buNone/>
            </a:pPr>
            <a:r>
              <a:rPr lang="ko-KR" altLang="en-US" sz="2600" b="1" dirty="0" smtClean="0"/>
              <a:t>불편함 </a:t>
            </a:r>
            <a:r>
              <a:rPr lang="ko-KR" altLang="en-US" sz="2600" b="1" dirty="0"/>
              <a:t>없이 </a:t>
            </a:r>
            <a:r>
              <a:rPr lang="ko-KR" altLang="en-US" sz="2600" b="1" dirty="0" smtClean="0"/>
              <a:t>영화를 </a:t>
            </a:r>
            <a:r>
              <a:rPr lang="ko-KR" altLang="en-US" sz="2600" b="1" dirty="0"/>
              <a:t>예매할 수 있는 </a:t>
            </a:r>
            <a:r>
              <a:rPr lang="ko-KR" altLang="en-US" sz="2600" b="1" u="sng" dirty="0"/>
              <a:t>영화 예매 반응형 웹 </a:t>
            </a:r>
            <a:r>
              <a:rPr lang="ko-KR" altLang="en-US" sz="2600" b="1" u="sng" dirty="0" smtClean="0"/>
              <a:t>사이트</a:t>
            </a:r>
            <a:r>
              <a:rPr lang="ko-KR" altLang="en-US" sz="2600" b="1" dirty="0" smtClean="0"/>
              <a:t>를</a:t>
            </a:r>
            <a:endParaRPr lang="en-US" altLang="ko-KR" sz="2600" b="1" dirty="0" smtClean="0"/>
          </a:p>
          <a:p>
            <a:pPr marL="457200" lvl="1" indent="0" fontAlgn="base">
              <a:buNone/>
            </a:pPr>
            <a:r>
              <a:rPr lang="ko-KR" altLang="en-US" sz="2600" b="1" dirty="0" smtClean="0"/>
              <a:t>제작한다</a:t>
            </a:r>
            <a:r>
              <a:rPr lang="en-US" altLang="ko-KR" sz="2600" b="1" dirty="0"/>
              <a:t>.</a:t>
            </a:r>
            <a:endParaRPr lang="ko-KR" altLang="en-US" sz="26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36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661" y="586716"/>
            <a:ext cx="9601196" cy="670205"/>
          </a:xfrm>
        </p:spPr>
        <p:txBody>
          <a:bodyPr>
            <a:normAutofit/>
          </a:bodyPr>
          <a:lstStyle/>
          <a:p>
            <a:pPr algn="l"/>
            <a:r>
              <a:rPr lang="ko-KR" altLang="en-US" sz="3000" b="1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기존 웹 사이트 장단점 분석</a:t>
            </a:r>
            <a:endParaRPr lang="ko-KR" altLang="en-US" sz="3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419145"/>
          </a:xfrm>
        </p:spPr>
        <p:txBody>
          <a:bodyPr>
            <a:normAutofit/>
          </a:bodyPr>
          <a:lstStyle/>
          <a:p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예매 사이트 대표 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3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사 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(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롯데시네마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, CGV, 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메가박스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</a:p>
          <a:p>
            <a:endParaRPr lang="en-US" altLang="ko-KR" sz="2500" b="1" dirty="0" smtClean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Yes 24 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영화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, 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인터파크 영화</a:t>
            </a:r>
            <a:r>
              <a:rPr lang="en-US" altLang="ko-KR" sz="2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 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(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참조 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: 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티켓링크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</a:p>
          <a:p>
            <a:pPr marL="0" indent="0">
              <a:buNone/>
            </a:pPr>
            <a:endParaRPr lang="en-US" altLang="ko-KR" sz="2500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r>
              <a:rPr lang="ko-KR" altLang="en-US" sz="2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통신사 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영화 예매</a:t>
            </a:r>
            <a:endParaRPr lang="en-US" altLang="ko-KR" sz="2500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endParaRPr lang="en-US" altLang="ko-KR" sz="2500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개인 사설 영화 웹 사이트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(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무비파이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, 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시네마천국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, </a:t>
            </a:r>
            <a:r>
              <a:rPr lang="ko-KR" altLang="en-US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맥스 무비</a:t>
            </a:r>
            <a:r>
              <a:rPr lang="en-US" altLang="ko-KR" sz="2500" b="1" dirty="0" smtClean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6835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롯데시네마 </a:t>
            </a:r>
            <a:r>
              <a:rPr lang="en-US" altLang="ko-KR" sz="2000" dirty="0"/>
              <a:t>(</a:t>
            </a:r>
            <a:r>
              <a:rPr lang="ko-KR" altLang="en-US" sz="2000" dirty="0" smtClean="0"/>
              <a:t>반응형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9824" y="2592567"/>
            <a:ext cx="5331591" cy="363696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725" y="2428658"/>
            <a:ext cx="2743201" cy="396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46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롯데시네마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반응형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0000" y="2511045"/>
            <a:ext cx="4571435" cy="3636511"/>
          </a:xfrm>
        </p:spPr>
        <p:txBody>
          <a:bodyPr/>
          <a:lstStyle/>
          <a:p>
            <a:r>
              <a:rPr lang="ko-KR" altLang="en-US" dirty="0" smtClean="0"/>
              <a:t>장점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영화 예매 전 영화에 대한 자세한 정보를 얻기 쉽다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평점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예매율</a:t>
            </a:r>
            <a:r>
              <a:rPr lang="en-US" altLang="ko-KR" dirty="0" smtClean="0"/>
              <a:t>, </a:t>
            </a:r>
            <a:r>
              <a:rPr lang="ko-KR" altLang="en-US" dirty="0" smtClean="0"/>
              <a:t>누적 관객수 등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모바일 웹 및 앱 같은 경우 </a:t>
            </a:r>
            <a:r>
              <a:rPr lang="en-US" altLang="ko-KR" dirty="0" smtClean="0"/>
              <a:t>UI</a:t>
            </a:r>
            <a:r>
              <a:rPr lang="ko-KR" altLang="en-US" dirty="0" smtClean="0"/>
              <a:t>가 사용자가 사용하기에 편리하다</a:t>
            </a:r>
            <a:r>
              <a:rPr lang="en-US" altLang="ko-KR" dirty="0" smtClean="0"/>
              <a:t>.</a:t>
            </a:r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 smtClean="0"/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5944165" y="2511045"/>
            <a:ext cx="4847403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단점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로그인 및 마이 페이지 찾기가 쉽지 않다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한 화면에 많은 걸 담기 위해서 복잡해졌다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pPr lvl="1"/>
            <a:r>
              <a:rPr lang="ko-KR" altLang="en-US" dirty="0" smtClean="0"/>
              <a:t>자주 이용하는 사람이 아니면 어떤 메뉴가 어디에 있는지 찾기가 불편하다</a:t>
            </a:r>
            <a:r>
              <a:rPr lang="en-US" altLang="ko-KR" dirty="0" smtClean="0"/>
              <a:t>.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865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CGV, </a:t>
            </a:r>
            <a:r>
              <a:rPr lang="ko-KR" altLang="en-US" dirty="0" smtClean="0"/>
              <a:t>메가박스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적응형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55" y="2318562"/>
            <a:ext cx="3361468" cy="218792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B5F684F3-343A-47B0-AB44-1BFD8CC1D49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46617" y="3932206"/>
            <a:ext cx="3953411" cy="277339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2107292"/>
            <a:ext cx="3838694" cy="213615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888" y="3932206"/>
            <a:ext cx="4624965" cy="260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1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CGV, </a:t>
            </a:r>
            <a:r>
              <a:rPr lang="ko-KR" altLang="en-US" dirty="0" smtClean="0"/>
              <a:t>메가박스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적응형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98317" y="2503640"/>
            <a:ext cx="5497682" cy="4009701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 smtClean="0"/>
              <a:t>메가박스 </a:t>
            </a:r>
            <a:r>
              <a:rPr lang="en-US" altLang="ko-KR" dirty="0" smtClean="0"/>
              <a:t> </a:t>
            </a:r>
            <a:endParaRPr lang="en-US" altLang="ko-KR" dirty="0"/>
          </a:p>
          <a:p>
            <a:pPr lvl="1"/>
            <a:r>
              <a:rPr lang="ko-KR" altLang="en-US" dirty="0" smtClean="0"/>
              <a:t>장점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- </a:t>
            </a:r>
            <a:r>
              <a:rPr lang="ko-KR" altLang="en-US" dirty="0" smtClean="0"/>
              <a:t>화면 구성이 번잡하지 않고 단순하다</a:t>
            </a:r>
            <a:r>
              <a:rPr lang="en-US" altLang="ko-KR" dirty="0" smtClean="0"/>
              <a:t>.</a:t>
            </a:r>
          </a:p>
          <a:p>
            <a:pPr marL="457200" lvl="1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- </a:t>
            </a:r>
            <a:r>
              <a:rPr lang="ko-KR" altLang="en-US" dirty="0" smtClean="0"/>
              <a:t>사용자 입장에서 필요한 기능들만이 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	  </a:t>
            </a:r>
            <a:r>
              <a:rPr lang="ko-KR" altLang="en-US" dirty="0" smtClean="0"/>
              <a:t>메인에 나와있다</a:t>
            </a:r>
            <a:r>
              <a:rPr lang="en-US" altLang="ko-KR" dirty="0" smtClean="0"/>
              <a:t>.</a:t>
            </a:r>
          </a:p>
          <a:p>
            <a:pPr marL="457200" lvl="1" indent="0">
              <a:buNone/>
            </a:pPr>
            <a:r>
              <a:rPr lang="en-US" altLang="ko-KR" dirty="0" smtClean="0"/>
              <a:t>	- </a:t>
            </a:r>
            <a:r>
              <a:rPr lang="ko-KR" altLang="en-US" dirty="0" smtClean="0"/>
              <a:t>로그인 하지 않은 상태에서도 자리 선택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smtClean="0"/>
              <a:t>	  </a:t>
            </a:r>
            <a:r>
              <a:rPr lang="ko-KR" altLang="en-US" dirty="0" smtClean="0"/>
              <a:t>단계까지 접근 할 수 있다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단점</a:t>
            </a:r>
            <a:endParaRPr lang="en-US" altLang="ko-KR" dirty="0" smtClean="0"/>
          </a:p>
          <a:p>
            <a:pPr marL="914400" lvl="2" indent="0">
              <a:buNone/>
            </a:pPr>
            <a:r>
              <a:rPr lang="en-US" altLang="ko-KR" dirty="0" smtClean="0"/>
              <a:t>- </a:t>
            </a:r>
            <a:r>
              <a:rPr lang="ko-KR" altLang="en-US" dirty="0" smtClean="0"/>
              <a:t>예매화면이 플래시 상에서 이루어지므로</a:t>
            </a:r>
            <a:endParaRPr lang="en-US" altLang="ko-KR" dirty="0" smtClean="0"/>
          </a:p>
          <a:p>
            <a:pPr marL="914400" lvl="2" indent="0">
              <a:buNone/>
            </a:pPr>
            <a:r>
              <a:rPr lang="en-US" altLang="ko-KR" dirty="0" smtClean="0"/>
              <a:t>  </a:t>
            </a:r>
            <a:r>
              <a:rPr lang="ko-KR" altLang="en-US" dirty="0" smtClean="0"/>
              <a:t>잘못해서 뒤로가기를 누르면 예매 페이지를 </a:t>
            </a:r>
            <a:endParaRPr lang="en-US" altLang="ko-KR" dirty="0" smtClean="0"/>
          </a:p>
          <a:p>
            <a:pPr marL="914400" lvl="2" indent="0">
              <a:buNone/>
            </a:pPr>
            <a:r>
              <a:rPr lang="ko-KR" altLang="en-US" dirty="0" smtClean="0"/>
              <a:t>   벗어나게 된다</a:t>
            </a:r>
            <a:r>
              <a:rPr lang="en-US" altLang="ko-KR" dirty="0" smtClean="0"/>
              <a:t>.</a:t>
            </a:r>
          </a:p>
          <a:p>
            <a:pPr marL="914400" lvl="2" indent="0">
              <a:buNone/>
            </a:pPr>
            <a:r>
              <a:rPr lang="en-US" altLang="ko-KR" dirty="0" smtClean="0"/>
              <a:t>- </a:t>
            </a:r>
            <a:r>
              <a:rPr lang="ko-KR" altLang="en-US" dirty="0" smtClean="0"/>
              <a:t>좌석을 변경 할때마다 팝업창이 뜬다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	</a:t>
            </a:r>
            <a:endParaRPr lang="en-US" altLang="ko-KR" dirty="0" smtClean="0"/>
          </a:p>
          <a:p>
            <a:pPr marL="457200" lvl="1" indent="0">
              <a:buNone/>
            </a:pPr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095999" y="2503640"/>
            <a:ext cx="5497682" cy="400970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42900" indent="-3429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CGV</a:t>
            </a:r>
          </a:p>
          <a:p>
            <a:pPr lvl="1"/>
            <a:r>
              <a:rPr lang="ko-KR" altLang="en-US" dirty="0" smtClean="0"/>
              <a:t>장점</a:t>
            </a:r>
            <a:endParaRPr lang="en-US" altLang="ko-KR" dirty="0" smtClean="0"/>
          </a:p>
          <a:p>
            <a:pPr marL="914400" lvl="2" indent="0">
              <a:buNone/>
            </a:pPr>
            <a:r>
              <a:rPr lang="en-US" altLang="ko-KR" dirty="0" smtClean="0"/>
              <a:t>- </a:t>
            </a:r>
            <a:r>
              <a:rPr lang="ko-KR" altLang="en-US" dirty="0" smtClean="0"/>
              <a:t>기능 구성은 단순하다</a:t>
            </a:r>
            <a:r>
              <a:rPr lang="en-US" altLang="ko-KR" dirty="0" smtClean="0"/>
              <a:t>.</a:t>
            </a:r>
          </a:p>
          <a:p>
            <a:pPr marL="457200" lvl="1" indent="0">
              <a:buFont typeface="Wingdings 2" charset="2"/>
              <a:buNone/>
            </a:pPr>
            <a:r>
              <a:rPr lang="en-US" altLang="ko-KR" dirty="0" smtClean="0"/>
              <a:t>	- </a:t>
            </a:r>
            <a:r>
              <a:rPr lang="ko-KR" altLang="en-US" dirty="0" smtClean="0"/>
              <a:t>예매 중 예매 다시하기 기능이 있어 원할 때 언제든</a:t>
            </a:r>
            <a:endParaRPr lang="en-US" altLang="ko-KR" dirty="0" smtClean="0"/>
          </a:p>
          <a:p>
            <a:pPr marL="457200" lvl="1" indent="0">
              <a:buFont typeface="Wingdings 2" charset="2"/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  </a:t>
            </a:r>
            <a:r>
              <a:rPr lang="ko-KR" altLang="en-US" dirty="0" smtClean="0"/>
              <a:t>다시 처음으로 돌아갈 수 있다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단점</a:t>
            </a:r>
            <a:endParaRPr lang="en-US" altLang="ko-KR" dirty="0" smtClean="0"/>
          </a:p>
          <a:p>
            <a:pPr marL="914400" lvl="2" indent="0">
              <a:buNone/>
            </a:pPr>
            <a:r>
              <a:rPr lang="en-US" altLang="ko-KR" dirty="0" smtClean="0"/>
              <a:t>- </a:t>
            </a:r>
            <a:r>
              <a:rPr lang="ko-KR" altLang="en-US" dirty="0" smtClean="0"/>
              <a:t>화면 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디자인이 번잡하여 보기 불편하다</a:t>
            </a:r>
            <a:r>
              <a:rPr lang="en-US" altLang="ko-KR" dirty="0" smtClean="0"/>
              <a:t>.</a:t>
            </a:r>
          </a:p>
          <a:p>
            <a:pPr marL="914400" lvl="2" indent="0">
              <a:buFont typeface="Wingdings 2" charset="2"/>
              <a:buNone/>
            </a:pPr>
            <a:r>
              <a:rPr lang="en-US" altLang="ko-KR" dirty="0" smtClean="0"/>
              <a:t>- </a:t>
            </a:r>
            <a:r>
              <a:rPr lang="ko-KR" altLang="en-US" dirty="0" smtClean="0"/>
              <a:t>예매화면이 플래시 상에서 이루어지므로</a:t>
            </a:r>
            <a:endParaRPr lang="en-US" altLang="ko-KR" dirty="0" smtClean="0"/>
          </a:p>
          <a:p>
            <a:pPr marL="914400" lvl="2" indent="0">
              <a:buFont typeface="Wingdings 2" charset="2"/>
              <a:buNone/>
            </a:pPr>
            <a:r>
              <a:rPr lang="en-US" altLang="ko-KR" dirty="0" smtClean="0"/>
              <a:t>  </a:t>
            </a:r>
            <a:r>
              <a:rPr lang="ko-KR" altLang="en-US" dirty="0" smtClean="0"/>
              <a:t>잘못해서 뒤로가기를 누르면 예매 페이지를 </a:t>
            </a:r>
            <a:endParaRPr lang="en-US" altLang="ko-KR" dirty="0" smtClean="0"/>
          </a:p>
          <a:p>
            <a:pPr marL="914400" lvl="2" indent="0">
              <a:buFont typeface="Wingdings 2" charset="2"/>
              <a:buNone/>
            </a:pPr>
            <a:r>
              <a:rPr lang="ko-KR" altLang="en-US" dirty="0" smtClean="0"/>
              <a:t>   벗어나게 된다</a:t>
            </a:r>
            <a:r>
              <a:rPr lang="en-US" altLang="ko-KR" dirty="0" smtClean="0"/>
              <a:t>.</a:t>
            </a:r>
          </a:p>
          <a:p>
            <a:pPr marL="914400" lvl="2" indent="0">
              <a:buFont typeface="Wingdings 2" charset="2"/>
              <a:buNone/>
            </a:pPr>
            <a:r>
              <a:rPr lang="en-US" altLang="ko-KR" dirty="0" smtClean="0"/>
              <a:t>- </a:t>
            </a:r>
            <a:r>
              <a:rPr lang="ko-KR" altLang="en-US" dirty="0" smtClean="0"/>
              <a:t>좌석을 변경 할 때마다 팝업창이 뜬다</a:t>
            </a:r>
            <a:r>
              <a:rPr lang="en-US" altLang="ko-KR" dirty="0" smtClean="0"/>
              <a:t>.</a:t>
            </a:r>
          </a:p>
          <a:p>
            <a:pPr marL="457200" lvl="1" indent="0">
              <a:buFont typeface="Wingdings 2" charset="2"/>
              <a:buNone/>
            </a:pPr>
            <a:r>
              <a:rPr lang="en-US" altLang="ko-KR" dirty="0" smtClean="0"/>
              <a:t>	</a:t>
            </a:r>
          </a:p>
          <a:p>
            <a:pPr marL="457200" lvl="1" indent="0">
              <a:buFont typeface="Wingdings 2" charset="2"/>
              <a:buNone/>
            </a:pPr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566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인터파크</a:t>
            </a:r>
            <a:r>
              <a:rPr lang="en-US" altLang="ko-KR" dirty="0" smtClean="0"/>
              <a:t> </a:t>
            </a:r>
            <a:r>
              <a:rPr lang="ko-KR" altLang="en-US" dirty="0" smtClean="0"/>
              <a:t>영화 예매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적응형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0457" y="2382921"/>
            <a:ext cx="5244266" cy="363696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968" y="2382920"/>
            <a:ext cx="5348218" cy="363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244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명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명언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명언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TM02892315[[fn=줄기]]</Template>
  <TotalTime>425</TotalTime>
  <Words>518</Words>
  <Application>Microsoft Office PowerPoint</Application>
  <PresentationFormat>와이드스크린</PresentationFormat>
  <Paragraphs>147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HeadingPairs>
  <TitlesOfParts>
    <vt:vector size="29" baseType="lpstr">
      <vt:lpstr>HY견고딕</vt:lpstr>
      <vt:lpstr>HY중고딕</vt:lpstr>
      <vt:lpstr>맑은 고딕</vt:lpstr>
      <vt:lpstr>Arial</vt:lpstr>
      <vt:lpstr>Calibri</vt:lpstr>
      <vt:lpstr>Calibri Light</vt:lpstr>
      <vt:lpstr>Century Gothic</vt:lpstr>
      <vt:lpstr>Wingdings</vt:lpstr>
      <vt:lpstr>Wingdings 2</vt:lpstr>
      <vt:lpstr>HDOfficeLightV0</vt:lpstr>
      <vt:lpstr>명언</vt:lpstr>
      <vt:lpstr>프로젝트 관련 연구 발표</vt:lpstr>
      <vt:lpstr>목차</vt:lpstr>
      <vt:lpstr>주제</vt:lpstr>
      <vt:lpstr>기존 웹 사이트 장단점 분석</vt:lpstr>
      <vt:lpstr>롯데시네마 (반응형)</vt:lpstr>
      <vt:lpstr>롯데시네마 (반응형)</vt:lpstr>
      <vt:lpstr>CGV, 메가박스 (적응형)</vt:lpstr>
      <vt:lpstr>CGV, 메가박스 (적응형)</vt:lpstr>
      <vt:lpstr>인터파크 영화 예매 (적응형)</vt:lpstr>
      <vt:lpstr>인터파크 영화 예매</vt:lpstr>
      <vt:lpstr>통신사 영화 예매</vt:lpstr>
      <vt:lpstr>사설 사이트(예매 대행 사이트)</vt:lpstr>
      <vt:lpstr>사설 사이트(예매 대행 사이트)</vt:lpstr>
      <vt:lpstr>반응형 웹 vs 적응형</vt:lpstr>
      <vt:lpstr>기존 시스템과 진행 프로젝트의 차이점</vt:lpstr>
      <vt:lpstr>공부하고 있는 내용</vt:lpstr>
      <vt:lpstr>반응형 웹</vt:lpstr>
      <vt:lpstr>프로젝트 진행 상황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제안서 관련연구</dc:title>
  <dc:creator>HS</dc:creator>
  <cp:lastModifiedBy>이 재우</cp:lastModifiedBy>
  <cp:revision>83</cp:revision>
  <dcterms:created xsi:type="dcterms:W3CDTF">2020-05-09T02:21:08Z</dcterms:created>
  <dcterms:modified xsi:type="dcterms:W3CDTF">2020-07-02T03:50:32Z</dcterms:modified>
</cp:coreProperties>
</file>

<file path=docProps/thumbnail.jpeg>
</file>